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62FE"/>
    <a:srgbClr val="767676"/>
    <a:srgbClr val="161616"/>
    <a:srgbClr val="C1C7CD"/>
    <a:srgbClr val="8A3FFC"/>
    <a:srgbClr val="181818"/>
    <a:srgbClr val="F2F4F8"/>
    <a:srgbClr val="001141"/>
    <a:srgbClr val="FFFF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6"/>
    <p:restoredTop sz="93469"/>
  </p:normalViewPr>
  <p:slideViewPr>
    <p:cSldViewPr snapToGrid="0" snapToObjects="1">
      <p:cViewPr varScale="1">
        <p:scale>
          <a:sx n="115" d="100"/>
          <a:sy n="115" d="100"/>
        </p:scale>
        <p:origin x="12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theme/theme3.xml><?xml version="1.0" encoding="utf-8"?>
<a:theme xmlns:a="http://schemas.openxmlformats.org/drawingml/2006/main" name="4_IBM BxD 2018 black background">
  <a:themeElements>
    <a:clrScheme name="IBM BxD palette 2018">
      <a:dk1>
        <a:srgbClr val="FFFFFF"/>
      </a:dk1>
      <a:lt1>
        <a:srgbClr val="000000"/>
      </a:lt1>
      <a:dk2>
        <a:srgbClr val="565656"/>
      </a:dk2>
      <a:lt2>
        <a:srgbClr val="F3F3F3"/>
      </a:lt2>
      <a:accent1>
        <a:srgbClr val="767676"/>
      </a:accent1>
      <a:accent2>
        <a:srgbClr val="0F6FFF"/>
      </a:accent2>
      <a:accent3>
        <a:srgbClr val="D7306D"/>
      </a:accent3>
      <a:accent4>
        <a:srgbClr val="924CFC"/>
      </a:accent4>
      <a:accent5>
        <a:srgbClr val="008381"/>
      </a:accent5>
      <a:accent6>
        <a:srgbClr val="6E757C"/>
      </a:accent6>
      <a:hlink>
        <a:srgbClr val="0F6FFF"/>
      </a:hlink>
      <a:folHlink>
        <a:srgbClr val="6EA6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 smtClean="0">
            <a:ln>
              <a:noFill/>
            </a:ln>
            <a:solidFill>
              <a:srgbClr val="191919"/>
            </a:solidFill>
            <a:effectLst/>
            <a:latin typeface="HelvNeue Light for IBM" pitchFamily="34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solidFill>
              <a:schemeClr val="bg1"/>
            </a:solidFill>
            <a:latin typeface="IBM Plex Sans" charset="0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6"/>
    </a:custClr>
    <a:custClr name="Magenta 90">
      <a:srgbClr val="4F0027"/>
    </a:custClr>
    <a:custClr name="Magenta 80">
      <a:srgbClr val="760A3A"/>
    </a:custClr>
    <a:custClr name="Magenta 70">
      <a:srgbClr val="A11950"/>
    </a:custClr>
    <a:custClr name="Magenta 60">
      <a:srgbClr val="D7306D"/>
    </a:custClr>
    <a:custClr name="Magenta 50">
      <a:srgbClr val="EE538B"/>
    </a:custClr>
    <a:custClr name="Magenta 40">
      <a:srgbClr val="FA75A6"/>
    </a:custClr>
    <a:custClr name="Magenta 30">
      <a:srgbClr val="FFA0C2"/>
    </a:custClr>
    <a:custClr name="Magenta 20">
      <a:srgbClr val="FFCFE1"/>
    </a:custClr>
    <a:custClr name="Magenta 10">
      <a:srgbClr val="FFF0F6"/>
    </a:custClr>
    <a:custClr name="Purple 100">
      <a:srgbClr val="1E1033"/>
    </a:custClr>
    <a:custClr name="Purple 90">
      <a:srgbClr val="321260"/>
    </a:custClr>
    <a:custClr name="Purple 80">
      <a:srgbClr val="4F2196"/>
    </a:custClr>
    <a:custClr name="Purple 70">
      <a:srgbClr val="6E32C9"/>
    </a:custClr>
    <a:custClr name="Purple 60">
      <a:srgbClr val="924CFC"/>
    </a:custClr>
    <a:custClr name="Purple 50">
      <a:srgbClr val="A970FF"/>
    </a:custClr>
    <a:custClr name="Purple 40">
      <a:srgbClr val="BB8EFF"/>
    </a:custClr>
    <a:custClr name="Purple 30">
      <a:srgbClr val="D0B0FF"/>
    </a:custClr>
    <a:custClr name="Purple 20">
      <a:srgbClr val="E6D6FF"/>
    </a:custClr>
    <a:custClr name="Purple 10">
      <a:srgbClr val="F7F1FF"/>
    </a:custClr>
    <a:custClr name="Blue 100">
      <a:srgbClr val="051243"/>
    </a:custClr>
    <a:custClr name="Blue 90">
      <a:srgbClr val="051B75"/>
    </a:custClr>
    <a:custClr name="Blue 80">
      <a:srgbClr val="0530AD"/>
    </a:custClr>
    <a:custClr name="Blue 70">
      <a:srgbClr val="054ADA"/>
    </a:custClr>
    <a:custClr name="Blue 60">
      <a:srgbClr val="0F6FFF"/>
    </a:custClr>
    <a:custClr name="Blue 50">
      <a:srgbClr val="418CFF"/>
    </a:custClr>
    <a:custClr name="Blue 40">
      <a:srgbClr val="6EA6FF"/>
    </a:custClr>
    <a:custClr name="Blue 30">
      <a:srgbClr val="97C1FF"/>
    </a:custClr>
    <a:custClr name="Blue 20">
      <a:srgbClr val="C9DEFF"/>
    </a:custClr>
    <a:custClr name="Blue 10">
      <a:srgbClr val="EDF4FF"/>
    </a:custClr>
    <a:custClr name="Teal 100">
      <a:srgbClr val="081A1C"/>
    </a:custClr>
    <a:custClr name="Teal 90">
      <a:srgbClr val="002B30"/>
    </a:custClr>
    <a:custClr name="Teal 80">
      <a:srgbClr val="004548"/>
    </a:custClr>
    <a:custClr name="Teal 70">
      <a:srgbClr val="006161"/>
    </a:custClr>
    <a:custClr name="Teal 60">
      <a:srgbClr val="008381"/>
    </a:custClr>
    <a:custClr name="Teal 50">
      <a:srgbClr val="009E9A"/>
    </a:custClr>
    <a:custClr name="Teal 40">
      <a:srgbClr val="00BAB6"/>
    </a:custClr>
    <a:custClr name="Teal 30">
      <a:srgbClr val="20D5D2"/>
    </a:custClr>
    <a:custClr name="Teal 20">
      <a:srgbClr val="87EDED"/>
    </a:custClr>
    <a:custClr name="Teal 10">
      <a:srgbClr val="DBFBFB"/>
    </a:custClr>
    <a:custClr name="Gray 100">
      <a:srgbClr val="171717"/>
    </a:custClr>
    <a:custClr name="Gray 90">
      <a:srgbClr val="252525"/>
    </a:custClr>
    <a:custClr name="Gray 80">
      <a:srgbClr val="3D3D3D"/>
    </a:custClr>
    <a:custClr name="Gray 70">
      <a:srgbClr val="565656"/>
    </a:custClr>
    <a:custClr name="Gray 60">
      <a:srgbClr val="767676"/>
    </a:custClr>
    <a:custClr name="Gray 50">
      <a:srgbClr val="8C8C8C"/>
    </a:custClr>
    <a:custClr name="Gray 40">
      <a:srgbClr val="A4A4A4"/>
    </a:custClr>
    <a:custClr name="Gray 30">
      <a:srgbClr val="BEBEBE"/>
    </a:custClr>
    <a:custClr name="Gray 20">
      <a:srgbClr val="DCDCDC"/>
    </a:custClr>
    <a:custClr name="Gray 10">
      <a:srgbClr val="F3F3F3"/>
    </a:custClr>
  </a:custClrLst>
  <a:extLst>
    <a:ext uri="{05A4C25C-085E-4340-85A3-A5531E510DB2}">
      <thm15:themeFamily xmlns:thm15="http://schemas.microsoft.com/office/thememl/2012/main" name="IBM_Master_Presentation_Arial_16x9" id="{F2269CCC-DC75-EE45-BD19-4714AC1A90CE}" vid="{3AC351B9-A5B6-6346-BF2C-CA0DCEED9CF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75177</TotalTime>
  <Words>2354</Words>
  <Application>Microsoft Macintosh PowerPoint</Application>
  <PresentationFormat>Widescreen</PresentationFormat>
  <Paragraphs>197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.AppleSystemUIFont</vt:lpstr>
      <vt:lpstr>Arial</vt:lpstr>
      <vt:lpstr>Helvetica</vt:lpstr>
      <vt:lpstr>IBM Plex Sans</vt:lpstr>
      <vt:lpstr>Calibri</vt:lpstr>
      <vt:lpstr>Wingdings</vt:lpstr>
      <vt:lpstr>HelvNeue Light for IBM</vt:lpstr>
      <vt:lpstr>Arial Black</vt:lpstr>
      <vt:lpstr>1_IBM BxD 2018 black background</vt:lpstr>
      <vt:lpstr>2_IBM BxD 2018 black background</vt:lpstr>
      <vt:lpstr>4_IBM BxD 2018 black background</vt:lpstr>
      <vt:lpstr>PowerPoint Presentation</vt:lpstr>
      <vt:lpstr>Overview</vt:lpstr>
      <vt:lpstr>Weather</vt:lpstr>
      <vt:lpstr>PowerPoint Presentation</vt:lpstr>
      <vt:lpstr>PowerPoint Presentation</vt:lpstr>
      <vt:lpstr>PowerPoint Presentation</vt:lpstr>
      <vt:lpstr>Additional Features</vt:lpstr>
      <vt:lpstr>PowerPoint Presentation</vt:lpstr>
      <vt:lpstr>Click2Cart®</vt:lpstr>
      <vt:lpstr>Sponsorship Options</vt:lpstr>
      <vt:lpstr>Sponsored Insights</vt:lpstr>
      <vt:lpstr>PowerPoint Presentation</vt:lpstr>
      <vt:lpstr>Production Assets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JULIANA GUIMARAES</dc:creator>
  <cp:lastModifiedBy>Joshua Hearn</cp:lastModifiedBy>
  <cp:revision>614</cp:revision>
  <dcterms:created xsi:type="dcterms:W3CDTF">2019-08-29T17:38:12Z</dcterms:created>
  <dcterms:modified xsi:type="dcterms:W3CDTF">2024-01-10T20:08:41Z</dcterms:modified>
</cp:coreProperties>
</file>